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6" r:id="rId3"/>
    <p:sldId id="277" r:id="rId4"/>
    <p:sldId id="278" r:id="rId5"/>
    <p:sldId id="273" r:id="rId6"/>
    <p:sldId id="274" r:id="rId7"/>
    <p:sldId id="275" r:id="rId8"/>
    <p:sldId id="271" r:id="rId9"/>
    <p:sldId id="266" r:id="rId10"/>
    <p:sldId id="270" r:id="rId11"/>
    <p:sldId id="267" r:id="rId12"/>
    <p:sldId id="268" r:id="rId13"/>
    <p:sldId id="269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C7AFB-729A-4042-BCC4-B0893D55E3A8}" v="86" dt="2024-02-29T07:01:01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44" d="100"/>
          <a:sy n="44" d="100"/>
        </p:scale>
        <p:origin x="6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esa Salazar" userId="07dce6d679aeb1e8" providerId="LiveId" clId="{1050D16E-7A24-4475-81E0-A6AC85D3AAD1}"/>
    <pc:docChg chg="modSld sldOrd">
      <pc:chgData name="Teresa Salazar" userId="07dce6d679aeb1e8" providerId="LiveId" clId="{1050D16E-7A24-4475-81E0-A6AC85D3AAD1}" dt="2024-02-29T14:52:22.712" v="1"/>
      <pc:docMkLst>
        <pc:docMk/>
      </pc:docMkLst>
      <pc:sldChg chg="ord">
        <pc:chgData name="Teresa Salazar" userId="07dce6d679aeb1e8" providerId="LiveId" clId="{1050D16E-7A24-4475-81E0-A6AC85D3AAD1}" dt="2024-02-29T14:52:22.712" v="1"/>
        <pc:sldMkLst>
          <pc:docMk/>
          <pc:sldMk cId="4287290038" sldId="272"/>
        </pc:sldMkLst>
      </pc:sldChg>
    </pc:docChg>
  </pc:docChgLst>
  <pc:docChgLst>
    <pc:chgData name="Teresa Salazar" userId="07dce6d679aeb1e8" providerId="LiveId" clId="{1D2C7AFB-729A-4042-BCC4-B0893D55E3A8}"/>
    <pc:docChg chg="undo custSel addSld delSld modSld">
      <pc:chgData name="Teresa Salazar" userId="07dce6d679aeb1e8" providerId="LiveId" clId="{1D2C7AFB-729A-4042-BCC4-B0893D55E3A8}" dt="2024-02-29T07:01:52.147" v="284" actId="692"/>
      <pc:docMkLst>
        <pc:docMk/>
      </pc:docMkLst>
      <pc:sldChg chg="addSp delSp modSp mod modClrScheme chgLayout">
        <pc:chgData name="Teresa Salazar" userId="07dce6d679aeb1e8" providerId="LiveId" clId="{1D2C7AFB-729A-4042-BCC4-B0893D55E3A8}" dt="2024-02-29T02:08:25.338" v="251" actId="21"/>
        <pc:sldMkLst>
          <pc:docMk/>
          <pc:sldMk cId="2132699026" sldId="256"/>
        </pc:sldMkLst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2" creationId="{01919CED-0171-1865-FD8C-E6C2A1E5E120}"/>
          </ac:spMkLst>
        </pc:spChg>
        <pc:spChg chg="del">
          <ac:chgData name="Teresa Salazar" userId="07dce6d679aeb1e8" providerId="LiveId" clId="{1D2C7AFB-729A-4042-BCC4-B0893D55E3A8}" dt="2024-02-24T20:20:19.466" v="0" actId="700"/>
          <ac:spMkLst>
            <pc:docMk/>
            <pc:sldMk cId="2132699026" sldId="256"/>
            <ac:spMk id="3" creationId="{B601289E-BFAF-0072-7FE5-D26EBD185580}"/>
          </ac:spMkLst>
        </pc:spChg>
        <pc:spChg chg="add mod topLvl">
          <ac:chgData name="Teresa Salazar" userId="07dce6d679aeb1e8" providerId="LiveId" clId="{1D2C7AFB-729A-4042-BCC4-B0893D55E3A8}" dt="2024-02-26T01:01:25.293" v="234" actId="692"/>
          <ac:spMkLst>
            <pc:docMk/>
            <pc:sldMk cId="2132699026" sldId="256"/>
            <ac:spMk id="8" creationId="{930ACFF6-19F9-F5CB-9E3B-BC526CE1E561}"/>
          </ac:spMkLst>
        </pc:spChg>
        <pc:spChg chg="add del mod">
          <ac:chgData name="Teresa Salazar" userId="07dce6d679aeb1e8" providerId="LiveId" clId="{1D2C7AFB-729A-4042-BCC4-B0893D55E3A8}" dt="2024-02-24T20:48:39.637" v="69" actId="478"/>
          <ac:spMkLst>
            <pc:docMk/>
            <pc:sldMk cId="2132699026" sldId="256"/>
            <ac:spMk id="13" creationId="{F6CB963E-0C92-E1E4-D94B-27325B10453E}"/>
          </ac:spMkLst>
        </pc:spChg>
        <pc:spChg chg="add del mod">
          <ac:chgData name="Teresa Salazar" userId="07dce6d679aeb1e8" providerId="LiveId" clId="{1D2C7AFB-729A-4042-BCC4-B0893D55E3A8}" dt="2024-02-24T20:49:59.158" v="74" actId="478"/>
          <ac:spMkLst>
            <pc:docMk/>
            <pc:sldMk cId="2132699026" sldId="256"/>
            <ac:spMk id="14" creationId="{3EA991F7-0B4D-3D0F-D34C-7A8148BF9BBD}"/>
          </ac:spMkLst>
        </pc:spChg>
        <pc:spChg chg="add del mod or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5" creationId="{1C65A5E7-B222-414B-92F4-CC77723EAD29}"/>
          </ac:spMkLst>
        </pc:spChg>
        <pc:spChg chg="add del mod topLvl">
          <ac:chgData name="Teresa Salazar" userId="07dce6d679aeb1e8" providerId="LiveId" clId="{1D2C7AFB-729A-4042-BCC4-B0893D55E3A8}" dt="2024-02-24T21:19:40.128" v="101" actId="478"/>
          <ac:spMkLst>
            <pc:docMk/>
            <pc:sldMk cId="2132699026" sldId="256"/>
            <ac:spMk id="16" creationId="{2BBECBFD-D06D-673A-89B7-7F471657A1F5}"/>
          </ac:spMkLst>
        </pc:spChg>
        <pc:grpChg chg="add del mod ord topLvl">
          <ac:chgData name="Teresa Salazar" userId="07dce6d679aeb1e8" providerId="LiveId" clId="{1D2C7AFB-729A-4042-BCC4-B0893D55E3A8}" dt="2024-02-24T21:19:32.198" v="99" actId="165"/>
          <ac:grpSpMkLst>
            <pc:docMk/>
            <pc:sldMk cId="2132699026" sldId="256"/>
            <ac:grpSpMk id="17" creationId="{6717D8C5-BAB5-3E33-81C8-40E7B93CCCCF}"/>
          </ac:grpSpMkLst>
        </pc:grpChg>
        <pc:grpChg chg="add del mod">
          <ac:chgData name="Teresa Salazar" userId="07dce6d679aeb1e8" providerId="LiveId" clId="{1D2C7AFB-729A-4042-BCC4-B0893D55E3A8}" dt="2024-02-24T21:19:21.572" v="97" actId="165"/>
          <ac:grpSpMkLst>
            <pc:docMk/>
            <pc:sldMk cId="2132699026" sldId="256"/>
            <ac:grpSpMk id="18" creationId="{919E38D5-5F8C-ADF1-304D-3B4EFFD3E09D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1" creationId="{DF5D9E24-5181-BD4F-71DD-B120C4C1A566}"/>
          </ac:grpSpMkLst>
        </pc:grpChg>
        <pc:grpChg chg="add mod">
          <ac:chgData name="Teresa Salazar" userId="07dce6d679aeb1e8" providerId="LiveId" clId="{1D2C7AFB-729A-4042-BCC4-B0893D55E3A8}" dt="2024-02-26T01:01:20.252" v="233" actId="207"/>
          <ac:grpSpMkLst>
            <pc:docMk/>
            <pc:sldMk cId="2132699026" sldId="256"/>
            <ac:grpSpMk id="22" creationId="{4451C6ED-A3B1-57DF-6410-C938C25A137D}"/>
          </ac:grpSpMkLst>
        </pc:grpChg>
        <pc:picChg chg="add del">
          <ac:chgData name="Teresa Salazar" userId="07dce6d679aeb1e8" providerId="LiveId" clId="{1D2C7AFB-729A-4042-BCC4-B0893D55E3A8}" dt="2024-02-29T02:08:25.338" v="251" actId="21"/>
          <ac:picMkLst>
            <pc:docMk/>
            <pc:sldMk cId="2132699026" sldId="256"/>
            <ac:picMk id="2" creationId="{1DF9BE66-5E59-79A9-C5F8-3299A0735AAC}"/>
          </ac:picMkLst>
        </pc:picChg>
        <pc:picChg chg="add del mod">
          <ac:chgData name="Teresa Salazar" userId="07dce6d679aeb1e8" providerId="LiveId" clId="{1D2C7AFB-729A-4042-BCC4-B0893D55E3A8}" dt="2024-02-24T20:41:31.403" v="42" actId="478"/>
          <ac:picMkLst>
            <pc:docMk/>
            <pc:sldMk cId="2132699026" sldId="256"/>
            <ac:picMk id="5" creationId="{9BA9DDCF-29E9-3593-695C-5E0F78E898C5}"/>
          </ac:picMkLst>
        </pc:picChg>
        <pc:picChg chg="add del mod">
          <ac:chgData name="Teresa Salazar" userId="07dce6d679aeb1e8" providerId="LiveId" clId="{1D2C7AFB-729A-4042-BCC4-B0893D55E3A8}" dt="2024-02-24T20:49:55.953" v="73" actId="478"/>
          <ac:picMkLst>
            <pc:docMk/>
            <pc:sldMk cId="2132699026" sldId="256"/>
            <ac:picMk id="7" creationId="{95CBC80C-BD87-9372-AE5B-ECEB837406E8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0" creationId="{0F01BF14-E057-EF79-6AAB-9CBE49FF4487}"/>
          </ac:picMkLst>
        </pc:picChg>
        <pc:picChg chg="add mod topLvl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12" creationId="{34601698-41D5-EB4D-41B7-893DED70D7EB}"/>
          </ac:picMkLst>
        </pc:picChg>
        <pc:picChg chg="add mod">
          <ac:chgData name="Teresa Salazar" userId="07dce6d679aeb1e8" providerId="LiveId" clId="{1D2C7AFB-729A-4042-BCC4-B0893D55E3A8}" dt="2024-02-26T01:01:25.293" v="234" actId="692"/>
          <ac:picMkLst>
            <pc:docMk/>
            <pc:sldMk cId="2132699026" sldId="256"/>
            <ac:picMk id="20" creationId="{B86829D8-34EC-F730-8537-001E885E6EA9}"/>
          </ac:picMkLst>
        </pc:picChg>
        <pc:picChg chg="add mod">
          <ac:chgData name="Teresa Salazar" userId="07dce6d679aeb1e8" providerId="LiveId" clId="{1D2C7AFB-729A-4042-BCC4-B0893D55E3A8}" dt="2024-02-25T05:51:32.974" v="213" actId="1076"/>
          <ac:picMkLst>
            <pc:docMk/>
            <pc:sldMk cId="2132699026" sldId="256"/>
            <ac:picMk id="23" creationId="{8C39957F-BFAA-629C-F8CF-74CDDF6E8EF4}"/>
          </ac:picMkLst>
        </pc:picChg>
      </pc:sldChg>
      <pc:sldChg chg="addSp modSp new del mod">
        <pc:chgData name="Teresa Salazar" userId="07dce6d679aeb1e8" providerId="LiveId" clId="{1D2C7AFB-729A-4042-BCC4-B0893D55E3A8}" dt="2024-02-24T23:46:02.886" v="191" actId="2696"/>
        <pc:sldMkLst>
          <pc:docMk/>
          <pc:sldMk cId="3441146239" sldId="257"/>
        </pc:sldMkLst>
        <pc:picChg chg="add mod">
          <ac:chgData name="Teresa Salazar" userId="07dce6d679aeb1e8" providerId="LiveId" clId="{1D2C7AFB-729A-4042-BCC4-B0893D55E3A8}" dt="2024-02-24T21:55:18.457" v="146"/>
          <ac:picMkLst>
            <pc:docMk/>
            <pc:sldMk cId="3441146239" sldId="257"/>
            <ac:picMk id="3" creationId="{CE1A4604-4133-26D2-F3DF-180D21184505}"/>
          </ac:picMkLst>
        </pc:picChg>
      </pc:sldChg>
      <pc:sldChg chg="addSp modSp new del mod">
        <pc:chgData name="Teresa Salazar" userId="07dce6d679aeb1e8" providerId="LiveId" clId="{1D2C7AFB-729A-4042-BCC4-B0893D55E3A8}" dt="2024-02-24T21:49:13.199" v="133" actId="2696"/>
        <pc:sldMkLst>
          <pc:docMk/>
          <pc:sldMk cId="2774124429" sldId="258"/>
        </pc:sldMkLst>
        <pc:picChg chg="add mod">
          <ac:chgData name="Teresa Salazar" userId="07dce6d679aeb1e8" providerId="LiveId" clId="{1D2C7AFB-729A-4042-BCC4-B0893D55E3A8}" dt="2024-02-24T21:47:27.173" v="127"/>
          <ac:picMkLst>
            <pc:docMk/>
            <pc:sldMk cId="2774124429" sldId="258"/>
            <ac:picMk id="3" creationId="{47A7A9D2-D333-F309-ED3A-BA41504EAF07}"/>
          </ac:picMkLst>
        </pc:picChg>
      </pc:sldChg>
      <pc:sldChg chg="addSp modSp new del mod">
        <pc:chgData name="Teresa Salazar" userId="07dce6d679aeb1e8" providerId="LiveId" clId="{1D2C7AFB-729A-4042-BCC4-B0893D55E3A8}" dt="2024-02-24T23:48:12.342" v="195" actId="2696"/>
        <pc:sldMkLst>
          <pc:docMk/>
          <pc:sldMk cId="483549909" sldId="259"/>
        </pc:sldMkLst>
        <pc:picChg chg="add mod">
          <ac:chgData name="Teresa Salazar" userId="07dce6d679aeb1e8" providerId="LiveId" clId="{1D2C7AFB-729A-4042-BCC4-B0893D55E3A8}" dt="2024-02-24T21:55:25.962" v="147"/>
          <ac:picMkLst>
            <pc:docMk/>
            <pc:sldMk cId="483549909" sldId="259"/>
            <ac:picMk id="3" creationId="{2CCA199F-E0CA-69E7-55FD-D0031E4C4316}"/>
          </ac:picMkLst>
        </pc:picChg>
      </pc:sldChg>
      <pc:sldChg chg="addSp modSp new del">
        <pc:chgData name="Teresa Salazar" userId="07dce6d679aeb1e8" providerId="LiveId" clId="{1D2C7AFB-729A-4042-BCC4-B0893D55E3A8}" dt="2024-02-24T23:48:17.060" v="196" actId="2696"/>
        <pc:sldMkLst>
          <pc:docMk/>
          <pc:sldMk cId="757291153" sldId="260"/>
        </pc:sldMkLst>
        <pc:picChg chg="add mod">
          <ac:chgData name="Teresa Salazar" userId="07dce6d679aeb1e8" providerId="LiveId" clId="{1D2C7AFB-729A-4042-BCC4-B0893D55E3A8}" dt="2024-02-24T21:55:34.559" v="148"/>
          <ac:picMkLst>
            <pc:docMk/>
            <pc:sldMk cId="757291153" sldId="260"/>
            <ac:picMk id="3" creationId="{777A967E-83F3-D0E9-FCF5-A402FEE6C87B}"/>
          </ac:picMkLst>
        </pc:picChg>
      </pc:sldChg>
      <pc:sldChg chg="addSp modSp new del mod setBg">
        <pc:chgData name="Teresa Salazar" userId="07dce6d679aeb1e8" providerId="LiveId" clId="{1D2C7AFB-729A-4042-BCC4-B0893D55E3A8}" dt="2024-02-24T23:50:22.468" v="197" actId="2696"/>
        <pc:sldMkLst>
          <pc:docMk/>
          <pc:sldMk cId="2243481460" sldId="261"/>
        </pc:sldMkLst>
        <pc:picChg chg="add mod">
          <ac:chgData name="Teresa Salazar" userId="07dce6d679aeb1e8" providerId="LiveId" clId="{1D2C7AFB-729A-4042-BCC4-B0893D55E3A8}" dt="2024-02-24T21:56:01.263" v="150" actId="1366"/>
          <ac:picMkLst>
            <pc:docMk/>
            <pc:sldMk cId="2243481460" sldId="261"/>
            <ac:picMk id="3" creationId="{96F09C69-E455-944C-C1C8-CF9FF409AEDE}"/>
          </ac:picMkLst>
        </pc:picChg>
      </pc:sldChg>
      <pc:sldChg chg="addSp modSp new del mod">
        <pc:chgData name="Teresa Salazar" userId="07dce6d679aeb1e8" providerId="LiveId" clId="{1D2C7AFB-729A-4042-BCC4-B0893D55E3A8}" dt="2024-02-24T23:50:26.678" v="198" actId="2696"/>
        <pc:sldMkLst>
          <pc:docMk/>
          <pc:sldMk cId="570731664" sldId="262"/>
        </pc:sldMkLst>
        <pc:picChg chg="add mod">
          <ac:chgData name="Teresa Salazar" userId="07dce6d679aeb1e8" providerId="LiveId" clId="{1D2C7AFB-729A-4042-BCC4-B0893D55E3A8}" dt="2024-02-24T21:59:03.152" v="156" actId="1366"/>
          <ac:picMkLst>
            <pc:docMk/>
            <pc:sldMk cId="570731664" sldId="262"/>
            <ac:picMk id="3" creationId="{235947E2-A965-3ED5-74CF-1BDFCE73AA20}"/>
          </ac:picMkLst>
        </pc:picChg>
      </pc:sldChg>
      <pc:sldChg chg="addSp delSp modSp new del mod">
        <pc:chgData name="Teresa Salazar" userId="07dce6d679aeb1e8" providerId="LiveId" clId="{1D2C7AFB-729A-4042-BCC4-B0893D55E3A8}" dt="2024-02-24T23:56:14.313" v="202" actId="2696"/>
        <pc:sldMkLst>
          <pc:docMk/>
          <pc:sldMk cId="4032515900" sldId="263"/>
        </pc:sldMkLst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3" creationId="{EF71EEA0-EB88-DF50-1021-263C1419FF52}"/>
          </ac:picMkLst>
        </pc:picChg>
        <pc:picChg chg="add del mod">
          <ac:chgData name="Teresa Salazar" userId="07dce6d679aeb1e8" providerId="LiveId" clId="{1D2C7AFB-729A-4042-BCC4-B0893D55E3A8}" dt="2024-02-24T22:01:10.777" v="161" actId="21"/>
          <ac:picMkLst>
            <pc:docMk/>
            <pc:sldMk cId="4032515900" sldId="263"/>
            <ac:picMk id="5" creationId="{8D23773C-4EC6-584F-6504-E18D43D6FCE3}"/>
          </ac:picMkLst>
        </pc:picChg>
        <pc:picChg chg="add mod">
          <ac:chgData name="Teresa Salazar" userId="07dce6d679aeb1e8" providerId="LiveId" clId="{1D2C7AFB-729A-4042-BCC4-B0893D55E3A8}" dt="2024-02-24T22:03:00.281" v="170" actId="1366"/>
          <ac:picMkLst>
            <pc:docMk/>
            <pc:sldMk cId="4032515900" sldId="263"/>
            <ac:picMk id="6" creationId="{E460542C-8B9D-EC58-F0A1-708D3465F74E}"/>
          </ac:picMkLst>
        </pc:picChg>
      </pc:sldChg>
      <pc:sldChg chg="addSp modSp new del mod">
        <pc:chgData name="Teresa Salazar" userId="07dce6d679aeb1e8" providerId="LiveId" clId="{1D2C7AFB-729A-4042-BCC4-B0893D55E3A8}" dt="2024-02-25T00:02:44.182" v="210" actId="2696"/>
        <pc:sldMkLst>
          <pc:docMk/>
          <pc:sldMk cId="1345789046" sldId="264"/>
        </pc:sldMkLst>
        <pc:picChg chg="add mod">
          <ac:chgData name="Teresa Salazar" userId="07dce6d679aeb1e8" providerId="LiveId" clId="{1D2C7AFB-729A-4042-BCC4-B0893D55E3A8}" dt="2024-02-24T22:12:29.271" v="175" actId="1366"/>
          <ac:picMkLst>
            <pc:docMk/>
            <pc:sldMk cId="1345789046" sldId="264"/>
            <ac:picMk id="3" creationId="{9ED1EF30-1301-1422-2948-C00F308ACF94}"/>
          </ac:picMkLst>
        </pc:picChg>
      </pc:sldChg>
      <pc:sldChg chg="addSp modSp new del mod">
        <pc:chgData name="Teresa Salazar" userId="07dce6d679aeb1e8" providerId="LiveId" clId="{1D2C7AFB-729A-4042-BCC4-B0893D55E3A8}" dt="2024-02-24T23:56:21.748" v="203" actId="2696"/>
        <pc:sldMkLst>
          <pc:docMk/>
          <pc:sldMk cId="2114746714" sldId="265"/>
        </pc:sldMkLst>
        <pc:picChg chg="add mod">
          <ac:chgData name="Teresa Salazar" userId="07dce6d679aeb1e8" providerId="LiveId" clId="{1D2C7AFB-729A-4042-BCC4-B0893D55E3A8}" dt="2024-02-24T22:14:22.697" v="180" actId="1366"/>
          <ac:picMkLst>
            <pc:docMk/>
            <pc:sldMk cId="2114746714" sldId="265"/>
            <ac:picMk id="3" creationId="{733639B5-0C06-83CE-F3AB-2437B14DADEC}"/>
          </ac:picMkLst>
        </pc:picChg>
      </pc:sldChg>
      <pc:sldChg chg="addSp delSp modSp new mod">
        <pc:chgData name="Teresa Salazar" userId="07dce6d679aeb1e8" providerId="LiveId" clId="{1D2C7AFB-729A-4042-BCC4-B0893D55E3A8}" dt="2024-02-27T06:00:49.076" v="248" actId="1366"/>
        <pc:sldMkLst>
          <pc:docMk/>
          <pc:sldMk cId="1447753815" sldId="266"/>
        </pc:sldMkLst>
        <pc:spChg chg="add del mod">
          <ac:chgData name="Teresa Salazar" userId="07dce6d679aeb1e8" providerId="LiveId" clId="{1D2C7AFB-729A-4042-BCC4-B0893D55E3A8}" dt="2024-02-27T06:00:35.897" v="247" actId="478"/>
          <ac:spMkLst>
            <pc:docMk/>
            <pc:sldMk cId="1447753815" sldId="266"/>
            <ac:spMk id="2" creationId="{365A857A-7D34-B385-C475-3A599A3068A3}"/>
          </ac:spMkLst>
        </pc:spChg>
        <pc:picChg chg="add mod">
          <ac:chgData name="Teresa Salazar" userId="07dce6d679aeb1e8" providerId="LiveId" clId="{1D2C7AFB-729A-4042-BCC4-B0893D55E3A8}" dt="2024-02-27T06:00:49.076" v="248" actId="1366"/>
          <ac:picMkLst>
            <pc:docMk/>
            <pc:sldMk cId="1447753815" sldId="266"/>
            <ac:picMk id="3" creationId="{B9E9F6F1-4527-FCFB-58E9-FBD51DFCA0BC}"/>
          </ac:picMkLst>
        </pc:picChg>
      </pc:sldChg>
      <pc:sldChg chg="addSp modSp new">
        <pc:chgData name="Teresa Salazar" userId="07dce6d679aeb1e8" providerId="LiveId" clId="{1D2C7AFB-729A-4042-BCC4-B0893D55E3A8}" dt="2024-02-24T23:48:05.461" v="194" actId="1366"/>
        <pc:sldMkLst>
          <pc:docMk/>
          <pc:sldMk cId="2925559476" sldId="267"/>
        </pc:sldMkLst>
        <pc:picChg chg="add mod">
          <ac:chgData name="Teresa Salazar" userId="07dce6d679aeb1e8" providerId="LiveId" clId="{1D2C7AFB-729A-4042-BCC4-B0893D55E3A8}" dt="2024-02-24T23:48:05.461" v="194" actId="1366"/>
          <ac:picMkLst>
            <pc:docMk/>
            <pc:sldMk cId="2925559476" sldId="267"/>
            <ac:picMk id="3" creationId="{171DC74C-D61C-1FFA-B76C-234EBEE5969D}"/>
          </ac:picMkLst>
        </pc:picChg>
      </pc:sldChg>
      <pc:sldChg chg="addSp modSp new">
        <pc:chgData name="Teresa Salazar" userId="07dce6d679aeb1e8" providerId="LiveId" clId="{1D2C7AFB-729A-4042-BCC4-B0893D55E3A8}" dt="2024-02-24T23:56:09.407" v="201" actId="1366"/>
        <pc:sldMkLst>
          <pc:docMk/>
          <pc:sldMk cId="3009633014" sldId="268"/>
        </pc:sldMkLst>
        <pc:picChg chg="add mod">
          <ac:chgData name="Teresa Salazar" userId="07dce6d679aeb1e8" providerId="LiveId" clId="{1D2C7AFB-729A-4042-BCC4-B0893D55E3A8}" dt="2024-02-24T23:56:09.407" v="201" actId="1366"/>
          <ac:picMkLst>
            <pc:docMk/>
            <pc:sldMk cId="3009633014" sldId="268"/>
            <ac:picMk id="3" creationId="{E2455034-6CD1-F3FE-4131-C5C74944AFA0}"/>
          </ac:picMkLst>
        </pc:picChg>
      </pc:sldChg>
      <pc:sldChg chg="addSp modSp new">
        <pc:chgData name="Teresa Salazar" userId="07dce6d679aeb1e8" providerId="LiveId" clId="{1D2C7AFB-729A-4042-BCC4-B0893D55E3A8}" dt="2024-02-24T23:58:49.924" v="206" actId="1366"/>
        <pc:sldMkLst>
          <pc:docMk/>
          <pc:sldMk cId="163394093" sldId="269"/>
        </pc:sldMkLst>
        <pc:picChg chg="add mod">
          <ac:chgData name="Teresa Salazar" userId="07dce6d679aeb1e8" providerId="LiveId" clId="{1D2C7AFB-729A-4042-BCC4-B0893D55E3A8}" dt="2024-02-24T23:58:49.924" v="206" actId="1366"/>
          <ac:picMkLst>
            <pc:docMk/>
            <pc:sldMk cId="163394093" sldId="269"/>
            <ac:picMk id="3" creationId="{45855F1E-2F3A-DFAE-E339-8F702ADC8AF4}"/>
          </ac:picMkLst>
        </pc:picChg>
      </pc:sldChg>
      <pc:sldChg chg="addSp modSp new del">
        <pc:chgData name="Teresa Salazar" userId="07dce6d679aeb1e8" providerId="LiveId" clId="{1D2C7AFB-729A-4042-BCC4-B0893D55E3A8}" dt="2024-02-25T06:29:52.407" v="215" actId="2696"/>
        <pc:sldMkLst>
          <pc:docMk/>
          <pc:sldMk cId="731626089" sldId="270"/>
        </pc:sldMkLst>
        <pc:picChg chg="add mod">
          <ac:chgData name="Teresa Salazar" userId="07dce6d679aeb1e8" providerId="LiveId" clId="{1D2C7AFB-729A-4042-BCC4-B0893D55E3A8}" dt="2024-02-25T00:02:37.604" v="209" actId="1366"/>
          <ac:picMkLst>
            <pc:docMk/>
            <pc:sldMk cId="731626089" sldId="270"/>
            <ac:picMk id="3" creationId="{13A24532-590A-E86B-8915-EA9AE25BD862}"/>
          </ac:picMkLst>
        </pc:picChg>
      </pc:sldChg>
      <pc:sldChg chg="addSp delSp modSp new mod">
        <pc:chgData name="Teresa Salazar" userId="07dce6d679aeb1e8" providerId="LiveId" clId="{1D2C7AFB-729A-4042-BCC4-B0893D55E3A8}" dt="2024-02-25T06:39:44.466" v="227" actId="478"/>
        <pc:sldMkLst>
          <pc:docMk/>
          <pc:sldMk cId="2597672365" sldId="270"/>
        </pc:sldMkLst>
        <pc:spChg chg="add del mod">
          <ac:chgData name="Teresa Salazar" userId="07dce6d679aeb1e8" providerId="LiveId" clId="{1D2C7AFB-729A-4042-BCC4-B0893D55E3A8}" dt="2024-02-25T06:39:44.466" v="227" actId="478"/>
          <ac:spMkLst>
            <pc:docMk/>
            <pc:sldMk cId="2597672365" sldId="270"/>
            <ac:spMk id="4" creationId="{5A2B94D2-E621-19C2-9221-A07B21C83D4C}"/>
          </ac:spMkLst>
        </pc:spChg>
        <pc:picChg chg="add mod">
          <ac:chgData name="Teresa Salazar" userId="07dce6d679aeb1e8" providerId="LiveId" clId="{1D2C7AFB-729A-4042-BCC4-B0893D55E3A8}" dt="2024-02-25T06:39:34.863" v="226" actId="1366"/>
          <ac:picMkLst>
            <pc:docMk/>
            <pc:sldMk cId="2597672365" sldId="270"/>
            <ac:picMk id="3" creationId="{DB9EB272-D34C-9F5E-2F68-DB31B7B30CC6}"/>
          </ac:picMkLst>
        </pc:picChg>
      </pc:sldChg>
      <pc:sldChg chg="addSp delSp modSp new mod">
        <pc:chgData name="Teresa Salazar" userId="07dce6d679aeb1e8" providerId="LiveId" clId="{1D2C7AFB-729A-4042-BCC4-B0893D55E3A8}" dt="2024-02-27T05:56:15.810" v="244" actId="1366"/>
        <pc:sldMkLst>
          <pc:docMk/>
          <pc:sldMk cId="3085373204" sldId="271"/>
        </pc:sldMkLst>
        <pc:spChg chg="add del mod">
          <ac:chgData name="Teresa Salazar" userId="07dce6d679aeb1e8" providerId="LiveId" clId="{1D2C7AFB-729A-4042-BCC4-B0893D55E3A8}" dt="2024-02-27T05:54:57.588" v="241" actId="478"/>
          <ac:spMkLst>
            <pc:docMk/>
            <pc:sldMk cId="3085373204" sldId="271"/>
            <ac:spMk id="4" creationId="{5404348F-59D9-9854-AAC3-668D272AB657}"/>
          </ac:spMkLst>
        </pc:spChg>
        <pc:picChg chg="add mod">
          <ac:chgData name="Teresa Salazar" userId="07dce6d679aeb1e8" providerId="LiveId" clId="{1D2C7AFB-729A-4042-BCC4-B0893D55E3A8}" dt="2024-02-27T05:56:15.810" v="244" actId="1366"/>
          <ac:picMkLst>
            <pc:docMk/>
            <pc:sldMk cId="3085373204" sldId="271"/>
            <ac:picMk id="3" creationId="{D2A5A4BF-D45E-C901-24AB-8EC703119BF0}"/>
          </ac:picMkLst>
        </pc:picChg>
      </pc:sldChg>
      <pc:sldChg chg="addSp modSp new">
        <pc:chgData name="Teresa Salazar" userId="07dce6d679aeb1e8" providerId="LiveId" clId="{1D2C7AFB-729A-4042-BCC4-B0893D55E3A8}" dt="2024-02-29T02:08:59.255" v="253" actId="1366"/>
        <pc:sldMkLst>
          <pc:docMk/>
          <pc:sldMk cId="4287290038" sldId="272"/>
        </pc:sldMkLst>
        <pc:picChg chg="add mod">
          <ac:chgData name="Teresa Salazar" userId="07dce6d679aeb1e8" providerId="LiveId" clId="{1D2C7AFB-729A-4042-BCC4-B0893D55E3A8}" dt="2024-02-29T02:08:59.255" v="253" actId="1366"/>
          <ac:picMkLst>
            <pc:docMk/>
            <pc:sldMk cId="4287290038" sldId="272"/>
            <ac:picMk id="2" creationId="{1E0AF1D2-DA3C-6054-635E-CC0E6B3EB6A4}"/>
          </ac:picMkLst>
        </pc:picChg>
      </pc:sldChg>
      <pc:sldChg chg="addSp modSp new setBg">
        <pc:chgData name="Teresa Salazar" userId="07dce6d679aeb1e8" providerId="LiveId" clId="{1D2C7AFB-729A-4042-BCC4-B0893D55E3A8}" dt="2024-02-29T07:00:13.018" v="273"/>
        <pc:sldMkLst>
          <pc:docMk/>
          <pc:sldMk cId="102650103" sldId="273"/>
        </pc:sldMkLst>
        <pc:spChg chg="mod">
          <ac:chgData name="Teresa Salazar" userId="07dce6d679aeb1e8" providerId="LiveId" clId="{1D2C7AFB-729A-4042-BCC4-B0893D55E3A8}" dt="2024-02-29T06:58:30.606" v="263"/>
          <ac:spMkLst>
            <pc:docMk/>
            <pc:sldMk cId="102650103" sldId="273"/>
            <ac:spMk id="5" creationId="{1D6841F9-ADD9-1BB5-3EA6-6C82DC2D2909}"/>
          </ac:spMkLst>
        </pc:spChg>
        <pc:grpChg chg="add mod">
          <ac:chgData name="Teresa Salazar" userId="07dce6d679aeb1e8" providerId="LiveId" clId="{1D2C7AFB-729A-4042-BCC4-B0893D55E3A8}" dt="2024-02-29T06:58:30.606" v="263"/>
          <ac:grpSpMkLst>
            <pc:docMk/>
            <pc:sldMk cId="102650103" sldId="273"/>
            <ac:grpSpMk id="2" creationId="{5E74B5CD-DD7C-2E47-6E87-CD10FD2C7BFB}"/>
          </ac:grpSpMkLst>
        </pc:grpChg>
        <pc:grpChg chg="mod">
          <ac:chgData name="Teresa Salazar" userId="07dce6d679aeb1e8" providerId="LiveId" clId="{1D2C7AFB-729A-4042-BCC4-B0893D55E3A8}" dt="2024-02-29T06:58:30.606" v="263"/>
          <ac:grpSpMkLst>
            <pc:docMk/>
            <pc:sldMk cId="102650103" sldId="273"/>
            <ac:grpSpMk id="3" creationId="{F0E9172C-46B4-6FEB-5A37-BD8BBE42B633}"/>
          </ac:grpSpMkLst>
        </pc:grpChg>
        <pc:picChg chg="mod">
          <ac:chgData name="Teresa Salazar" userId="07dce6d679aeb1e8" providerId="LiveId" clId="{1D2C7AFB-729A-4042-BCC4-B0893D55E3A8}" dt="2024-02-29T06:58:30.606" v="263"/>
          <ac:picMkLst>
            <pc:docMk/>
            <pc:sldMk cId="102650103" sldId="273"/>
            <ac:picMk id="4" creationId="{7C709C24-2C2A-7E98-7FFC-6F79DD602FB1}"/>
          </ac:picMkLst>
        </pc:picChg>
        <pc:picChg chg="mod">
          <ac:chgData name="Teresa Salazar" userId="07dce6d679aeb1e8" providerId="LiveId" clId="{1D2C7AFB-729A-4042-BCC4-B0893D55E3A8}" dt="2024-02-29T06:58:30.606" v="263"/>
          <ac:picMkLst>
            <pc:docMk/>
            <pc:sldMk cId="102650103" sldId="273"/>
            <ac:picMk id="6" creationId="{3D80BF20-07FB-0DC0-BF15-E9DE0F43E56B}"/>
          </ac:picMkLst>
        </pc:picChg>
        <pc:picChg chg="mod">
          <ac:chgData name="Teresa Salazar" userId="07dce6d679aeb1e8" providerId="LiveId" clId="{1D2C7AFB-729A-4042-BCC4-B0893D55E3A8}" dt="2024-02-29T06:58:30.606" v="263"/>
          <ac:picMkLst>
            <pc:docMk/>
            <pc:sldMk cId="102650103" sldId="273"/>
            <ac:picMk id="7" creationId="{7F76D109-D050-C5C5-EDDE-478E6802451C}"/>
          </ac:picMkLst>
        </pc:picChg>
      </pc:sldChg>
      <pc:sldChg chg="addSp modSp new mod setBg">
        <pc:chgData name="Teresa Salazar" userId="07dce6d679aeb1e8" providerId="LiveId" clId="{1D2C7AFB-729A-4042-BCC4-B0893D55E3A8}" dt="2024-02-29T07:00:50.983" v="277" actId="207"/>
        <pc:sldMkLst>
          <pc:docMk/>
          <pc:sldMk cId="2015866211" sldId="274"/>
        </pc:sldMkLst>
        <pc:spChg chg="mod">
          <ac:chgData name="Teresa Salazar" userId="07dce6d679aeb1e8" providerId="LiveId" clId="{1D2C7AFB-729A-4042-BCC4-B0893D55E3A8}" dt="2024-02-29T07:00:50.983" v="277" actId="207"/>
          <ac:spMkLst>
            <pc:docMk/>
            <pc:sldMk cId="2015866211" sldId="274"/>
            <ac:spMk id="5" creationId="{37F12883-C50E-57AB-FF38-EB1AD616CEEE}"/>
          </ac:spMkLst>
        </pc:spChg>
        <pc:grpChg chg="add mod">
          <ac:chgData name="Teresa Salazar" userId="07dce6d679aeb1e8" providerId="LiveId" clId="{1D2C7AFB-729A-4042-BCC4-B0893D55E3A8}" dt="2024-02-29T07:00:50.983" v="277" actId="207"/>
          <ac:grpSpMkLst>
            <pc:docMk/>
            <pc:sldMk cId="2015866211" sldId="274"/>
            <ac:grpSpMk id="2" creationId="{D86C4CE1-640F-7A20-07B4-67631CDFDFBF}"/>
          </ac:grpSpMkLst>
        </pc:grpChg>
        <pc:grpChg chg="mod">
          <ac:chgData name="Teresa Salazar" userId="07dce6d679aeb1e8" providerId="LiveId" clId="{1D2C7AFB-729A-4042-BCC4-B0893D55E3A8}" dt="2024-02-29T07:00:50.983" v="277" actId="207"/>
          <ac:grpSpMkLst>
            <pc:docMk/>
            <pc:sldMk cId="2015866211" sldId="274"/>
            <ac:grpSpMk id="3" creationId="{AB0735D5-4521-74C0-BCE8-3580BA25B835}"/>
          </ac:grpSpMkLst>
        </pc:grpChg>
        <pc:picChg chg="mod">
          <ac:chgData name="Teresa Salazar" userId="07dce6d679aeb1e8" providerId="LiveId" clId="{1D2C7AFB-729A-4042-BCC4-B0893D55E3A8}" dt="2024-02-29T07:00:50.983" v="277" actId="207"/>
          <ac:picMkLst>
            <pc:docMk/>
            <pc:sldMk cId="2015866211" sldId="274"/>
            <ac:picMk id="4" creationId="{45D177B4-6BAA-2DDA-6896-8EABFC207FCC}"/>
          </ac:picMkLst>
        </pc:picChg>
        <pc:picChg chg="mod">
          <ac:chgData name="Teresa Salazar" userId="07dce6d679aeb1e8" providerId="LiveId" clId="{1D2C7AFB-729A-4042-BCC4-B0893D55E3A8}" dt="2024-02-29T07:00:50.983" v="277" actId="207"/>
          <ac:picMkLst>
            <pc:docMk/>
            <pc:sldMk cId="2015866211" sldId="274"/>
            <ac:picMk id="6" creationId="{B6E60C34-6E2C-8C1D-81DF-C1090370FAC1}"/>
          </ac:picMkLst>
        </pc:picChg>
        <pc:picChg chg="mod">
          <ac:chgData name="Teresa Salazar" userId="07dce6d679aeb1e8" providerId="LiveId" clId="{1D2C7AFB-729A-4042-BCC4-B0893D55E3A8}" dt="2024-02-29T07:00:50.983" v="277" actId="207"/>
          <ac:picMkLst>
            <pc:docMk/>
            <pc:sldMk cId="2015866211" sldId="274"/>
            <ac:picMk id="7" creationId="{A7C3530A-1509-384B-D3FE-4B36F324947F}"/>
          </ac:picMkLst>
        </pc:picChg>
      </pc:sldChg>
      <pc:sldChg chg="addSp modSp new mod setBg">
        <pc:chgData name="Teresa Salazar" userId="07dce6d679aeb1e8" providerId="LiveId" clId="{1D2C7AFB-729A-4042-BCC4-B0893D55E3A8}" dt="2024-02-29T07:01:52.147" v="284" actId="692"/>
        <pc:sldMkLst>
          <pc:docMk/>
          <pc:sldMk cId="789289666" sldId="275"/>
        </pc:sldMkLst>
        <pc:spChg chg="mod">
          <ac:chgData name="Teresa Salazar" userId="07dce6d679aeb1e8" providerId="LiveId" clId="{1D2C7AFB-729A-4042-BCC4-B0893D55E3A8}" dt="2024-02-29T07:01:52.147" v="284" actId="692"/>
          <ac:spMkLst>
            <pc:docMk/>
            <pc:sldMk cId="789289666" sldId="275"/>
            <ac:spMk id="5" creationId="{9086A235-7D65-F5ED-AD05-28A9C5386360}"/>
          </ac:spMkLst>
        </pc:spChg>
        <pc:grpChg chg="add mod">
          <ac:chgData name="Teresa Salazar" userId="07dce6d679aeb1e8" providerId="LiveId" clId="{1D2C7AFB-729A-4042-BCC4-B0893D55E3A8}" dt="2024-02-29T07:01:47.068" v="283" actId="207"/>
          <ac:grpSpMkLst>
            <pc:docMk/>
            <pc:sldMk cId="789289666" sldId="275"/>
            <ac:grpSpMk id="2" creationId="{8C498F36-B630-E541-CAA1-AC473021662B}"/>
          </ac:grpSpMkLst>
        </pc:grpChg>
        <pc:grpChg chg="mod">
          <ac:chgData name="Teresa Salazar" userId="07dce6d679aeb1e8" providerId="LiveId" clId="{1D2C7AFB-729A-4042-BCC4-B0893D55E3A8}" dt="2024-02-29T07:01:47.068" v="283" actId="207"/>
          <ac:grpSpMkLst>
            <pc:docMk/>
            <pc:sldMk cId="789289666" sldId="275"/>
            <ac:grpSpMk id="3" creationId="{46D9D7B7-3967-C33C-BD68-38874BE5631D}"/>
          </ac:grpSpMkLst>
        </pc:grpChg>
        <pc:picChg chg="mod">
          <ac:chgData name="Teresa Salazar" userId="07dce6d679aeb1e8" providerId="LiveId" clId="{1D2C7AFB-729A-4042-BCC4-B0893D55E3A8}" dt="2024-02-29T07:01:52.147" v="284" actId="692"/>
          <ac:picMkLst>
            <pc:docMk/>
            <pc:sldMk cId="789289666" sldId="275"/>
            <ac:picMk id="4" creationId="{0E81FBF9-17F5-9662-D972-9EC1D8B2701B}"/>
          </ac:picMkLst>
        </pc:picChg>
        <pc:picChg chg="mod">
          <ac:chgData name="Teresa Salazar" userId="07dce6d679aeb1e8" providerId="LiveId" clId="{1D2C7AFB-729A-4042-BCC4-B0893D55E3A8}" dt="2024-02-29T07:01:52.147" v="284" actId="692"/>
          <ac:picMkLst>
            <pc:docMk/>
            <pc:sldMk cId="789289666" sldId="275"/>
            <ac:picMk id="6" creationId="{BD2CA2F7-EDDD-C221-00F7-F5EFBB2C98DD}"/>
          </ac:picMkLst>
        </pc:picChg>
        <pc:picChg chg="mod">
          <ac:chgData name="Teresa Salazar" userId="07dce6d679aeb1e8" providerId="LiveId" clId="{1D2C7AFB-729A-4042-BCC4-B0893D55E3A8}" dt="2024-02-29T07:01:52.147" v="284" actId="692"/>
          <ac:picMkLst>
            <pc:docMk/>
            <pc:sldMk cId="789289666" sldId="275"/>
            <ac:picMk id="7" creationId="{61165A5A-8102-78F8-B0F5-324232425152}"/>
          </ac:picMkLst>
        </pc:picChg>
      </pc:sldChg>
      <pc:sldChg chg="addSp modSp new mod setBg">
        <pc:chgData name="Teresa Salazar" userId="07dce6d679aeb1e8" providerId="LiveId" clId="{1D2C7AFB-729A-4042-BCC4-B0893D55E3A8}" dt="2024-02-29T06:59:18.809" v="268" actId="692"/>
        <pc:sldMkLst>
          <pc:docMk/>
          <pc:sldMk cId="2362437200" sldId="276"/>
        </pc:sldMkLst>
        <pc:spChg chg="mod">
          <ac:chgData name="Teresa Salazar" userId="07dce6d679aeb1e8" providerId="LiveId" clId="{1D2C7AFB-729A-4042-BCC4-B0893D55E3A8}" dt="2024-02-29T06:59:18.809" v="268" actId="692"/>
          <ac:spMkLst>
            <pc:docMk/>
            <pc:sldMk cId="2362437200" sldId="276"/>
            <ac:spMk id="5" creationId="{CAC21B23-0710-2279-11F8-1B998DCB0669}"/>
          </ac:spMkLst>
        </pc:spChg>
        <pc:grpChg chg="add mod">
          <ac:chgData name="Teresa Salazar" userId="07dce6d679aeb1e8" providerId="LiveId" clId="{1D2C7AFB-729A-4042-BCC4-B0893D55E3A8}" dt="2024-02-29T06:59:14.064" v="267" actId="207"/>
          <ac:grpSpMkLst>
            <pc:docMk/>
            <pc:sldMk cId="2362437200" sldId="276"/>
            <ac:grpSpMk id="2" creationId="{BC13AA99-BAD0-3563-595D-CEEDCDDFEA9B}"/>
          </ac:grpSpMkLst>
        </pc:grpChg>
        <pc:grpChg chg="mod">
          <ac:chgData name="Teresa Salazar" userId="07dce6d679aeb1e8" providerId="LiveId" clId="{1D2C7AFB-729A-4042-BCC4-B0893D55E3A8}" dt="2024-02-29T06:59:14.064" v="267" actId="207"/>
          <ac:grpSpMkLst>
            <pc:docMk/>
            <pc:sldMk cId="2362437200" sldId="276"/>
            <ac:grpSpMk id="3" creationId="{8E2FA629-1E60-AE57-9507-C8F6F37A1B08}"/>
          </ac:grpSpMkLst>
        </pc:grpChg>
        <pc:picChg chg="mod">
          <ac:chgData name="Teresa Salazar" userId="07dce6d679aeb1e8" providerId="LiveId" clId="{1D2C7AFB-729A-4042-BCC4-B0893D55E3A8}" dt="2024-02-29T06:59:18.809" v="268" actId="692"/>
          <ac:picMkLst>
            <pc:docMk/>
            <pc:sldMk cId="2362437200" sldId="276"/>
            <ac:picMk id="4" creationId="{819F307B-11E7-67EF-0281-219307813866}"/>
          </ac:picMkLst>
        </pc:picChg>
        <pc:picChg chg="mod">
          <ac:chgData name="Teresa Salazar" userId="07dce6d679aeb1e8" providerId="LiveId" clId="{1D2C7AFB-729A-4042-BCC4-B0893D55E3A8}" dt="2024-02-29T06:59:18.809" v="268" actId="692"/>
          <ac:picMkLst>
            <pc:docMk/>
            <pc:sldMk cId="2362437200" sldId="276"/>
            <ac:picMk id="6" creationId="{860A0220-EACB-7684-ACE5-F02376FF16AB}"/>
          </ac:picMkLst>
        </pc:picChg>
        <pc:picChg chg="mod">
          <ac:chgData name="Teresa Salazar" userId="07dce6d679aeb1e8" providerId="LiveId" clId="{1D2C7AFB-729A-4042-BCC4-B0893D55E3A8}" dt="2024-02-29T06:59:18.809" v="268" actId="692"/>
          <ac:picMkLst>
            <pc:docMk/>
            <pc:sldMk cId="2362437200" sldId="276"/>
            <ac:picMk id="7" creationId="{3138C83E-B8A9-B122-25E0-4C5AAEC0F083}"/>
          </ac:picMkLst>
        </pc:picChg>
      </pc:sldChg>
      <pc:sldChg chg="addSp modSp new mod setBg">
        <pc:chgData name="Teresa Salazar" userId="07dce6d679aeb1e8" providerId="LiveId" clId="{1D2C7AFB-729A-4042-BCC4-B0893D55E3A8}" dt="2024-02-29T06:59:49.262" v="271" actId="692"/>
        <pc:sldMkLst>
          <pc:docMk/>
          <pc:sldMk cId="3508288768" sldId="277"/>
        </pc:sldMkLst>
        <pc:spChg chg="mod">
          <ac:chgData name="Teresa Salazar" userId="07dce6d679aeb1e8" providerId="LiveId" clId="{1D2C7AFB-729A-4042-BCC4-B0893D55E3A8}" dt="2024-02-29T06:59:49.262" v="271" actId="692"/>
          <ac:spMkLst>
            <pc:docMk/>
            <pc:sldMk cId="3508288768" sldId="277"/>
            <ac:spMk id="5" creationId="{1614AF45-31E8-C1C1-2AC5-ADA8D1633529}"/>
          </ac:spMkLst>
        </pc:spChg>
        <pc:grpChg chg="add mod">
          <ac:chgData name="Teresa Salazar" userId="07dce6d679aeb1e8" providerId="LiveId" clId="{1D2C7AFB-729A-4042-BCC4-B0893D55E3A8}" dt="2024-02-29T06:59:44.190" v="270" actId="207"/>
          <ac:grpSpMkLst>
            <pc:docMk/>
            <pc:sldMk cId="3508288768" sldId="277"/>
            <ac:grpSpMk id="2" creationId="{ECEE0F0D-7B82-D7E5-6CD5-CA8E4259BADC}"/>
          </ac:grpSpMkLst>
        </pc:grpChg>
        <pc:grpChg chg="mod">
          <ac:chgData name="Teresa Salazar" userId="07dce6d679aeb1e8" providerId="LiveId" clId="{1D2C7AFB-729A-4042-BCC4-B0893D55E3A8}" dt="2024-02-29T06:59:44.190" v="270" actId="207"/>
          <ac:grpSpMkLst>
            <pc:docMk/>
            <pc:sldMk cId="3508288768" sldId="277"/>
            <ac:grpSpMk id="3" creationId="{CE7CEE1C-5175-151C-5D4A-9BE137C3CD0F}"/>
          </ac:grpSpMkLst>
        </pc:grpChg>
        <pc:picChg chg="mod">
          <ac:chgData name="Teresa Salazar" userId="07dce6d679aeb1e8" providerId="LiveId" clId="{1D2C7AFB-729A-4042-BCC4-B0893D55E3A8}" dt="2024-02-29T06:59:49.262" v="271" actId="692"/>
          <ac:picMkLst>
            <pc:docMk/>
            <pc:sldMk cId="3508288768" sldId="277"/>
            <ac:picMk id="4" creationId="{FBD6BBF4-8317-E7AD-AF8E-B64B69120101}"/>
          </ac:picMkLst>
        </pc:picChg>
        <pc:picChg chg="mod">
          <ac:chgData name="Teresa Salazar" userId="07dce6d679aeb1e8" providerId="LiveId" clId="{1D2C7AFB-729A-4042-BCC4-B0893D55E3A8}" dt="2024-02-29T06:59:49.262" v="271" actId="692"/>
          <ac:picMkLst>
            <pc:docMk/>
            <pc:sldMk cId="3508288768" sldId="277"/>
            <ac:picMk id="6" creationId="{14A43506-9541-7776-466E-928D46C118BA}"/>
          </ac:picMkLst>
        </pc:picChg>
        <pc:picChg chg="mod">
          <ac:chgData name="Teresa Salazar" userId="07dce6d679aeb1e8" providerId="LiveId" clId="{1D2C7AFB-729A-4042-BCC4-B0893D55E3A8}" dt="2024-02-29T06:59:49.262" v="271" actId="692"/>
          <ac:picMkLst>
            <pc:docMk/>
            <pc:sldMk cId="3508288768" sldId="277"/>
            <ac:picMk id="7" creationId="{F65CD6E9-01DF-BC3C-DFE0-E3DE59E53F7C}"/>
          </ac:picMkLst>
        </pc:picChg>
      </pc:sldChg>
      <pc:sldChg chg="addSp modSp new setBg">
        <pc:chgData name="Teresa Salazar" userId="07dce6d679aeb1e8" providerId="LiveId" clId="{1D2C7AFB-729A-4042-BCC4-B0893D55E3A8}" dt="2024-02-29T07:00:01.358" v="272"/>
        <pc:sldMkLst>
          <pc:docMk/>
          <pc:sldMk cId="2987718050" sldId="278"/>
        </pc:sldMkLst>
        <pc:spChg chg="mod">
          <ac:chgData name="Teresa Salazar" userId="07dce6d679aeb1e8" providerId="LiveId" clId="{1D2C7AFB-729A-4042-BCC4-B0893D55E3A8}" dt="2024-02-29T06:58:27.453" v="262"/>
          <ac:spMkLst>
            <pc:docMk/>
            <pc:sldMk cId="2987718050" sldId="278"/>
            <ac:spMk id="5" creationId="{4AB5637F-BDB2-1CBA-E718-F03BA31FD740}"/>
          </ac:spMkLst>
        </pc:spChg>
        <pc:grpChg chg="add mod">
          <ac:chgData name="Teresa Salazar" userId="07dce6d679aeb1e8" providerId="LiveId" clId="{1D2C7AFB-729A-4042-BCC4-B0893D55E3A8}" dt="2024-02-29T06:58:27.453" v="262"/>
          <ac:grpSpMkLst>
            <pc:docMk/>
            <pc:sldMk cId="2987718050" sldId="278"/>
            <ac:grpSpMk id="2" creationId="{99D5FA31-97A6-7FB7-2B13-16299E3350B9}"/>
          </ac:grpSpMkLst>
        </pc:grpChg>
        <pc:grpChg chg="mod">
          <ac:chgData name="Teresa Salazar" userId="07dce6d679aeb1e8" providerId="LiveId" clId="{1D2C7AFB-729A-4042-BCC4-B0893D55E3A8}" dt="2024-02-29T06:58:27.453" v="262"/>
          <ac:grpSpMkLst>
            <pc:docMk/>
            <pc:sldMk cId="2987718050" sldId="278"/>
            <ac:grpSpMk id="3" creationId="{06A37639-3176-212C-1D19-793C6E99EBA9}"/>
          </ac:grpSpMkLst>
        </pc:grpChg>
        <pc:picChg chg="mod">
          <ac:chgData name="Teresa Salazar" userId="07dce6d679aeb1e8" providerId="LiveId" clId="{1D2C7AFB-729A-4042-BCC4-B0893D55E3A8}" dt="2024-02-29T06:58:27.453" v="262"/>
          <ac:picMkLst>
            <pc:docMk/>
            <pc:sldMk cId="2987718050" sldId="278"/>
            <ac:picMk id="4" creationId="{12C8EF57-9212-EA23-E10C-1FA0D6BF73C8}"/>
          </ac:picMkLst>
        </pc:picChg>
        <pc:picChg chg="mod">
          <ac:chgData name="Teresa Salazar" userId="07dce6d679aeb1e8" providerId="LiveId" clId="{1D2C7AFB-729A-4042-BCC4-B0893D55E3A8}" dt="2024-02-29T06:58:27.453" v="262"/>
          <ac:picMkLst>
            <pc:docMk/>
            <pc:sldMk cId="2987718050" sldId="278"/>
            <ac:picMk id="6" creationId="{319C61F4-0500-E8A5-C1EC-536E01AFEF0C}"/>
          </ac:picMkLst>
        </pc:picChg>
        <pc:picChg chg="mod">
          <ac:chgData name="Teresa Salazar" userId="07dce6d679aeb1e8" providerId="LiveId" clId="{1D2C7AFB-729A-4042-BCC4-B0893D55E3A8}" dt="2024-02-29T06:58:27.453" v="262"/>
          <ac:picMkLst>
            <pc:docMk/>
            <pc:sldMk cId="2987718050" sldId="278"/>
            <ac:picMk id="7" creationId="{0B6DE88C-53C8-724B-AAAC-A03FFCEE153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B4E60-3293-50D2-C6AF-33D98B6B1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D08256-B0CC-B97E-2FDC-BFB5990D7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2ED93-4C3D-F6E9-8E54-B906797CB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A70CA-4A02-2EC4-4795-2D0CEF8C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329DD-C81A-2D07-8406-165ECFF7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EBEA2-77E2-9D3D-63FF-2B5C74E4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2BC4EC-BEB0-DD0E-70E0-57A2C2B7E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2066D-9EDD-4822-F4A7-7F172E684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29EE2-72C8-7775-2BF2-9F4FC646E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43E6A-2834-9F04-664D-671EE261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917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8672AD-23D0-380C-5FF5-442DBC47F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10567-7924-926A-42C4-43005D1CD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1891F-2BEA-0582-AB18-63AAFFB8E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3AE80-52D5-929B-3E72-6DE83C090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BA86A0-386F-4413-A261-E681B1FD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5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8E609-838F-FACC-25D1-83CD27662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EA6E7-FAEB-DDB1-F5F5-EBE33DBAC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0F0A1-1756-76CE-A206-AD13FBDF4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38D5-5598-05FB-57B5-C6BBF3AC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65B26-1AA4-4698-A0A2-AFF15F884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F0D1D-5241-F39A-1867-FBBA25651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1F6D2-4AD0-6C04-08C5-3654FCC5E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6E0AF-7391-AE40-3212-9FAA0FC7E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5CA5B-7FBA-C3DE-188F-C7B877A6F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AC083-39B3-675F-C886-8331D1809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2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9B18-F86B-45E2-B3A8-C9F9E117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D1949-C129-D481-17D8-EB467A4057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F01A92-10C0-7351-ED2D-369D932D0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A71280-B685-59C2-860F-2540CBA95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E0769-B00D-8591-386C-E1EDF0E4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B0FE58-368B-8C4A-47CF-5A897518E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21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0FC-E942-2773-9480-E2A568748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A6992-C60A-27D7-535C-1BC21075B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AF634E-A8E2-59E4-8241-B674E5B74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3F7828-1ED7-499F-3201-1177DC463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3B5047-34B9-135D-40E5-3F2DBCA894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B6878-5DE0-09B9-C386-3EAAD8BBE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FDE577-9F8F-D259-F502-EBE4E92FF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9E2A43-1501-0EA1-E07F-0A6BCC629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39B3-60FF-5B24-F22F-CA3351B45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1B510-CC6E-CE05-C28C-E2F9A428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4638AA-46B4-305E-DADA-263C640D2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3DDF39-91AD-6524-A175-8C87E81CF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4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C41E0-6512-8966-9DCF-4D933487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FC75D-F796-7569-8369-40D144574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A8F7FB-9B7B-24D1-8F72-7CCE69B8D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A0C6-B1F4-DB5C-4CDF-65482CCE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1BC38-EA35-7C50-9468-A0213B51C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A373A3-0749-7321-797F-0585C2AFA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2B1319-CB85-09F1-6E04-DE6279AC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19CEA-85F5-3502-31ED-8CC8AD76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54DCB-E991-D4C1-3000-96057FAC4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7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42E5-C296-B8A7-B590-8ACCF6084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ABF719-D711-5F72-95FA-CCFD2B2F99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DBA321-FA8A-A9A4-8359-125F64291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8DBB6-E4F5-DDD1-1195-3A081A2E1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E3552C-D9BD-F28D-CB7E-D5B193B66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7DA08-B4EE-0916-8EEF-42EC945B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96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B3D20B-D941-C6EB-B5A2-A7BE3765C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316D50-E725-5BDD-FB72-DC40BB16E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1297-97DD-AD5C-E861-78FB55FFF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612F52-9B08-464C-AC60-0522F47A82D7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FFC5B-99BF-1A5F-2FB4-57CEC6E588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479E6-364D-2E91-7713-E63063988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EF60C3-93BF-45FB-88FE-366D5B0A5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52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rbanologia.tau.ac.il/the-awakening-of-cities-from-the-high-tech-redemption/david-lee-flickr-seattle-homeless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boo.fm/media/60146-city-portland-considers-building-new-homeless-shelter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rsuit.unimelb.edu.au/articles/homeless-why-making-it-a-crime-won-t-fix-the-problem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451C6ED-A3B1-57DF-6410-C938C25A137D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6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F5D9E24-5181-BD4F-71DD-B120C4C1A566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8" name="Arrow: Curved Right 7">
                <a:extLst>
                  <a:ext uri="{FF2B5EF4-FFF2-40B4-BE49-F238E27FC236}">
                    <a16:creationId xmlns:a16="http://schemas.microsoft.com/office/drawing/2014/main" id="{930ACFF6-19F9-F5CB-9E3B-BC526CE1E561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" name="Graphic 9" descr="Suburban scene outline">
                <a:extLst>
                  <a:ext uri="{FF2B5EF4-FFF2-40B4-BE49-F238E27FC236}">
                    <a16:creationId xmlns:a16="http://schemas.microsoft.com/office/drawing/2014/main" id="{0F01BF14-E057-EF79-6AAB-9CBE49FF44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12" name="Graphic 11" descr="Family with two children outline">
                <a:extLst>
                  <a:ext uri="{FF2B5EF4-FFF2-40B4-BE49-F238E27FC236}">
                    <a16:creationId xmlns:a16="http://schemas.microsoft.com/office/drawing/2014/main" id="{34601698-41D5-EB4D-41B7-893DED70D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20" name="Graphic 19" descr="Monitor outline">
              <a:extLst>
                <a:ext uri="{FF2B5EF4-FFF2-40B4-BE49-F238E27FC236}">
                  <a16:creationId xmlns:a16="http://schemas.microsoft.com/office/drawing/2014/main" id="{B86829D8-34EC-F730-8537-001E885E6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C39957F-BFAA-629C-F8CF-74CDDF6E8E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995" y="386370"/>
            <a:ext cx="7289200" cy="8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990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nts on the street under a bridge&#10;&#10;Description automatically generated">
            <a:extLst>
              <a:ext uri="{FF2B5EF4-FFF2-40B4-BE49-F238E27FC236}">
                <a16:creationId xmlns:a16="http://schemas.microsoft.com/office/drawing/2014/main" id="{DB9EB272-D34C-9F5E-2F68-DB31B7B30CC6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7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 on computer keyboard">
            <a:extLst>
              <a:ext uri="{FF2B5EF4-FFF2-40B4-BE49-F238E27FC236}">
                <a16:creationId xmlns:a16="http://schemas.microsoft.com/office/drawing/2014/main" id="{171DC74C-D61C-1FFA-B76C-234EBEE5969D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5" y="0"/>
            <a:ext cx="10278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9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se of paper with a heart against sunlight">
            <a:extLst>
              <a:ext uri="{FF2B5EF4-FFF2-40B4-BE49-F238E27FC236}">
                <a16:creationId xmlns:a16="http://schemas.microsoft.com/office/drawing/2014/main" id="{E2455034-6CD1-F3FE-4131-C5C74944AFA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33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ptop and a notebook on a table">
            <a:extLst>
              <a:ext uri="{FF2B5EF4-FFF2-40B4-BE49-F238E27FC236}">
                <a16:creationId xmlns:a16="http://schemas.microsoft.com/office/drawing/2014/main" id="{45855F1E-2F3A-DFAE-E339-8F702ADC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0AF1D2-DA3C-6054-635E-CC0E6B3EB6A4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29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13AA99-BAD0-3563-595D-CEEDCDDFEA9B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4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2FA629-1E60-AE57-9507-C8F6F37A1B08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CAC21B23-0710-2279-11F8-1B998DCB0669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860A0220-EACB-7684-ACE5-F02376FF1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3138C83E-B8A9-B122-25E0-4C5AAEC0F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819F307B-11E7-67EF-0281-21930781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243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EE0F0D-7B82-D7E5-6CD5-CA8E4259BADC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5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7CEE1C-5175-151C-5D4A-9BE137C3CD0F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1614AF45-31E8-C1C1-2AC5-ADA8D1633529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14A43506-9541-7776-466E-928D46C11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F65CD6E9-01DF-BC3C-DFE0-E3DE59E53F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FBD6BBF4-8317-E7AD-AF8E-B64B69120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288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D5FA31-97A6-7FB7-2B13-16299E3350B9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6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6A37639-3176-212C-1D19-793C6E99EBA9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4AB5637F-BDB2-1CBA-E718-F03BA31FD740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319C61F4-0500-E8A5-C1EC-536E01AFEF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0B6DE88C-53C8-724B-AAAC-A03FFCEE1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12C8EF57-9212-EA23-E10C-1FA0D6BF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771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E74B5CD-DD7C-2E47-6E87-CD10FD2C7BFB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6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E9172C-46B4-6FEB-5A37-BD8BBE42B633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1D6841F9-ADD9-1BB5-3EA6-6C82DC2D2909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3D80BF20-07FB-0DC0-BF15-E9DE0F43E5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7F76D109-D050-C5C5-EDDE-478E68024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7C709C24-2C2A-7E98-7FFC-6F79DD60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50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86C4CE1-640F-7A20-07B4-67631CDFDFBF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B0735D5-4521-74C0-BCE8-3580BA25B835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37F12883-C50E-57AB-FF38-EB1AD616CEEE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B6E60C34-6E2C-8C1D-81DF-C1090370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A7C3530A-1509-384B-D3FE-4B36F3249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45D177B4-6BAA-2DDA-6896-8EABFC207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5866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498F36-B630-E541-CAA1-AC473021662B}"/>
              </a:ext>
            </a:extLst>
          </p:cNvPr>
          <p:cNvGrpSpPr/>
          <p:nvPr/>
        </p:nvGrpSpPr>
        <p:grpSpPr>
          <a:xfrm>
            <a:off x="75945" y="69901"/>
            <a:ext cx="3061343" cy="3061343"/>
            <a:chOff x="2206838" y="967740"/>
            <a:chExt cx="3061343" cy="3061343"/>
          </a:xfrm>
          <a:solidFill>
            <a:schemeClr val="accent3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D9D7B7-3967-C33C-BD68-38874BE5631D}"/>
                </a:ext>
              </a:extLst>
            </p:cNvPr>
            <p:cNvGrpSpPr/>
            <p:nvPr/>
          </p:nvGrpSpPr>
          <p:grpSpPr>
            <a:xfrm>
              <a:off x="2783201" y="1822969"/>
              <a:ext cx="1906478" cy="1171690"/>
              <a:chOff x="2783201" y="1822969"/>
              <a:chExt cx="1906478" cy="1171690"/>
            </a:xfrm>
            <a:grpFill/>
          </p:grpSpPr>
          <p:sp>
            <p:nvSpPr>
              <p:cNvPr id="5" name="Arrow: Curved Right 4">
                <a:extLst>
                  <a:ext uri="{FF2B5EF4-FFF2-40B4-BE49-F238E27FC236}">
                    <a16:creationId xmlns:a16="http://schemas.microsoft.com/office/drawing/2014/main" id="{9086A235-7D65-F5ED-AD05-28A9C5386360}"/>
                  </a:ext>
                </a:extLst>
              </p:cNvPr>
              <p:cNvSpPr/>
              <p:nvPr/>
            </p:nvSpPr>
            <p:spPr>
              <a:xfrm rot="4266466" flipV="1">
                <a:off x="3295370" y="1603675"/>
                <a:ext cx="322565" cy="789594"/>
              </a:xfrm>
              <a:prstGeom prst="curvedRightArrow">
                <a:avLst>
                  <a:gd name="adj1" fmla="val 9965"/>
                  <a:gd name="adj2" fmla="val 33905"/>
                  <a:gd name="adj3" fmla="val 40366"/>
                </a:avLst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6" name="Graphic 5" descr="Suburban scene outline">
                <a:extLst>
                  <a:ext uri="{FF2B5EF4-FFF2-40B4-BE49-F238E27FC236}">
                    <a16:creationId xmlns:a16="http://schemas.microsoft.com/office/drawing/2014/main" id="{BD2CA2F7-EDDD-C221-00F7-F5EFBB2C98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614400" y="1822969"/>
                <a:ext cx="1075279" cy="1075279"/>
              </a:xfrm>
              <a:prstGeom prst="rect">
                <a:avLst/>
              </a:prstGeom>
            </p:spPr>
          </p:pic>
          <p:pic>
            <p:nvPicPr>
              <p:cNvPr id="7" name="Graphic 6" descr="Family with two children outline">
                <a:extLst>
                  <a:ext uri="{FF2B5EF4-FFF2-40B4-BE49-F238E27FC236}">
                    <a16:creationId xmlns:a16="http://schemas.microsoft.com/office/drawing/2014/main" id="{61165A5A-8102-78F8-B0F5-324232425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83201" y="2192661"/>
                <a:ext cx="801998" cy="801998"/>
              </a:xfrm>
              <a:prstGeom prst="rect">
                <a:avLst/>
              </a:prstGeom>
            </p:spPr>
          </p:pic>
        </p:grpSp>
        <p:pic>
          <p:nvPicPr>
            <p:cNvPr id="4" name="Graphic 3" descr="Monitor outline">
              <a:extLst>
                <a:ext uri="{FF2B5EF4-FFF2-40B4-BE49-F238E27FC236}">
                  <a16:creationId xmlns:a16="http://schemas.microsoft.com/office/drawing/2014/main" id="{0E81FBF9-17F5-9662-D972-9EC1D8B2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6838" y="967740"/>
              <a:ext cx="3061343" cy="30613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289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w of beds&#10;&#10;Description automatically generated">
            <a:extLst>
              <a:ext uri="{FF2B5EF4-FFF2-40B4-BE49-F238E27FC236}">
                <a16:creationId xmlns:a16="http://schemas.microsoft.com/office/drawing/2014/main" id="{D2A5A4BF-D45E-C901-24AB-8EC703119BF0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6670" y="0"/>
            <a:ext cx="10958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73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E9F6F1-4527-FCFB-58E9-FBD51DFC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5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roject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033F63"/>
      </a:accent1>
      <a:accent2>
        <a:srgbClr val="28666E"/>
      </a:accent2>
      <a:accent3>
        <a:srgbClr val="7C9885"/>
      </a:accent3>
      <a:accent4>
        <a:srgbClr val="B5B682"/>
      </a:accent4>
      <a:accent5>
        <a:srgbClr val="FEDC97"/>
      </a:accent5>
      <a:accent6>
        <a:srgbClr val="635844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Teresa Salazar</dc:creator>
  <cp:lastModifiedBy>Teresa Salazar</cp:lastModifiedBy>
  <cp:revision>1</cp:revision>
  <dcterms:created xsi:type="dcterms:W3CDTF">2024-02-24T19:40:48Z</dcterms:created>
  <dcterms:modified xsi:type="dcterms:W3CDTF">2024-02-29T14:52:28Z</dcterms:modified>
</cp:coreProperties>
</file>